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58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24954F-395D-3ADE-BC4E-1D18D74A61F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1F622822-7247-759B-5C7A-0175F34284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71B5B77-CBC8-4FD5-31A5-2BEEF8BBEE74}"/>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4C34BE40-D5AD-0D8F-66EE-6ACAF7415B8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B568FF1-2C61-B28F-10A5-D2452AB89084}"/>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4472455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B677CE-D3AF-CD51-2F1B-241D2657861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B7318EA-4F4D-A0E6-3205-3B5BAF647AC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972A7C3-320C-CA82-E6EE-7083F682421F}"/>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C0E0F0E6-DFE1-DC46-FABD-5C009762AAB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3D7B7AB-29CE-A627-B405-6728839F9138}"/>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42733930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E9310544-EBC1-E792-4898-8616D73ABE72}"/>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D38773B-D6A4-1B8B-D99D-16C15E7F9FA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2517562-261A-0738-ED80-5D2DD811EFA5}"/>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92E2A608-7D30-F436-09DD-1A0C9C9A2A1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B4EA5E4-9DD0-4125-6E55-E4FE39B42135}"/>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3502360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9FA27D-B930-B663-4027-6D62F034670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DA54216-93EA-6071-839B-B4FC1D33B7F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2128255-5F86-84FF-89AB-93F42899BB8E}"/>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135C89F8-98FC-97BA-9D69-0CBAD682256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DC6AE0-07CC-814C-A4C8-239186287D18}"/>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287417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7C4792-D65E-CBB6-83F7-BBBB116A675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DF9B2F3-1CCA-E761-4FDD-8C3DBC4514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F0A965F-E3E8-6FE2-9362-B6C0217083DA}"/>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7198571B-336C-A3AE-29DA-8C3D3DA6B2E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EEC5AE-B384-7F4B-2977-421B6A582E35}"/>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429796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4EA393-02EE-BA99-54F0-AD9E050F3B8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34F12E3-AEE0-893C-DBB0-7405918D844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FADE8BE-9C6C-ECE7-273A-72050D9E495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CE63B49D-E6EF-DFA2-0A3C-5A1BDFA5E28E}"/>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6" name="页脚占位符 5">
            <a:extLst>
              <a:ext uri="{FF2B5EF4-FFF2-40B4-BE49-F238E27FC236}">
                <a16:creationId xmlns:a16="http://schemas.microsoft.com/office/drawing/2014/main" id="{B9299D11-C0D2-B374-FB15-C784BE1EB81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9867C65-44E1-6815-C403-AFA122C90730}"/>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757114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D73580-ACDD-46D3-8C74-6F7D5A8E63C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35E3DE0-7AB9-A0A4-AF7F-3A6B6E2A79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7FF9AE08-CBF8-47A8-AC18-A5D3651FA13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839CF842-5D23-560F-0CEF-2A7458837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E8E6AB7A-D0F9-B571-4451-B93D968986EC}"/>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6A86E80-6867-B327-21BE-557DA620688A}"/>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8" name="页脚占位符 7">
            <a:extLst>
              <a:ext uri="{FF2B5EF4-FFF2-40B4-BE49-F238E27FC236}">
                <a16:creationId xmlns:a16="http://schemas.microsoft.com/office/drawing/2014/main" id="{F00E8A14-BB20-E469-1543-1EA540369C29}"/>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87F071E2-E95D-8752-26F0-0817006C8C3B}"/>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400905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0637D-E5CE-149B-38CE-A0CC8A23509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44E096E4-0B95-ECAD-D54E-B404E3833E1E}"/>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4" name="页脚占位符 3">
            <a:extLst>
              <a:ext uri="{FF2B5EF4-FFF2-40B4-BE49-F238E27FC236}">
                <a16:creationId xmlns:a16="http://schemas.microsoft.com/office/drawing/2014/main" id="{2B7076EB-EB97-FF78-8DD4-07FA09CDB4D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537CAEA-4D25-E209-BDCA-2F4C5484085D}"/>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632615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D38AEE-8195-DBC3-F3A5-DE5A1DF50544}"/>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3" name="页脚占位符 2">
            <a:extLst>
              <a:ext uri="{FF2B5EF4-FFF2-40B4-BE49-F238E27FC236}">
                <a16:creationId xmlns:a16="http://schemas.microsoft.com/office/drawing/2014/main" id="{5E778DE7-8E1E-491C-BEF8-344627426F3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E278A20-F33D-E93E-11F5-5026C3F6BC80}"/>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3442004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CBEB128-4C19-EFBA-C958-F6ABB8497A4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5225B9B-FC29-A82F-B93B-9D299F5D51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C13AE941-CEDB-0E48-6914-ACD2242142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FFAB0EB-F00C-3188-794B-C33171CE54A1}"/>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6" name="页脚占位符 5">
            <a:extLst>
              <a:ext uri="{FF2B5EF4-FFF2-40B4-BE49-F238E27FC236}">
                <a16:creationId xmlns:a16="http://schemas.microsoft.com/office/drawing/2014/main" id="{6AE038B3-F279-467D-DDBF-E79720E4634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5C3F935-D6D6-6087-EB17-5B4C3976525D}"/>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1951445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4F1941-9611-4A07-8AFF-9B56F408E4F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45667592-5C08-10EA-5194-EAAD32B65FA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C8DD406-87B4-6720-2FC8-5A0D738C6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8DD95218-137B-9860-04CA-BDACC91B9F71}"/>
              </a:ext>
            </a:extLst>
          </p:cNvPr>
          <p:cNvSpPr>
            <a:spLocks noGrp="1"/>
          </p:cNvSpPr>
          <p:nvPr>
            <p:ph type="dt" sz="half" idx="10"/>
          </p:nvPr>
        </p:nvSpPr>
        <p:spPr/>
        <p:txBody>
          <a:bodyPr/>
          <a:lstStyle/>
          <a:p>
            <a:fld id="{5D137A21-DA6D-4C5C-8870-DB3A47734638}" type="datetimeFigureOut">
              <a:rPr lang="zh-CN" altLang="en-US" smtClean="0"/>
              <a:t>2023/6/5</a:t>
            </a:fld>
            <a:endParaRPr lang="zh-CN" altLang="en-US"/>
          </a:p>
        </p:txBody>
      </p:sp>
      <p:sp>
        <p:nvSpPr>
          <p:cNvPr id="6" name="页脚占位符 5">
            <a:extLst>
              <a:ext uri="{FF2B5EF4-FFF2-40B4-BE49-F238E27FC236}">
                <a16:creationId xmlns:a16="http://schemas.microsoft.com/office/drawing/2014/main" id="{1173C82F-1AE3-5D2B-249B-4F03C49C21B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73E8B06-5103-3276-8351-A6A49A478C83}"/>
              </a:ext>
            </a:extLst>
          </p:cNvPr>
          <p:cNvSpPr>
            <a:spLocks noGrp="1"/>
          </p:cNvSpPr>
          <p:nvPr>
            <p:ph type="sldNum" sz="quarter" idx="12"/>
          </p:nvPr>
        </p:nvSpPr>
        <p:spPr/>
        <p:txBody>
          <a:body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811131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E864FC0-DA64-B6D3-DC15-D249B3F99F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EBCAF43-0AA6-1794-0F1F-086611DF0E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CC01244-0152-1650-0E9C-E09A1AF6C39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137A21-DA6D-4C5C-8870-DB3A47734638}" type="datetimeFigureOut">
              <a:rPr lang="zh-CN" altLang="en-US" smtClean="0"/>
              <a:t>2023/6/5</a:t>
            </a:fld>
            <a:endParaRPr lang="zh-CN" altLang="en-US"/>
          </a:p>
        </p:txBody>
      </p:sp>
      <p:sp>
        <p:nvSpPr>
          <p:cNvPr id="5" name="页脚占位符 4">
            <a:extLst>
              <a:ext uri="{FF2B5EF4-FFF2-40B4-BE49-F238E27FC236}">
                <a16:creationId xmlns:a16="http://schemas.microsoft.com/office/drawing/2014/main" id="{3051245D-9F28-2EA1-9FF3-E6B8B37EB67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FBC4742B-E1B0-57FC-3257-F657A05C439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A29384-E4A0-402A-BC0E-C681AE9B0E4F}" type="slidenum">
              <a:rPr lang="zh-CN" altLang="en-US" smtClean="0"/>
              <a:t>‹#›</a:t>
            </a:fld>
            <a:endParaRPr lang="zh-CN" altLang="en-US"/>
          </a:p>
        </p:txBody>
      </p:sp>
    </p:spTree>
    <p:extLst>
      <p:ext uri="{BB962C8B-B14F-4D97-AF65-F5344CB8AC3E}">
        <p14:creationId xmlns:p14="http://schemas.microsoft.com/office/powerpoint/2010/main" val="2943753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9C77E27-303E-B5E1-F926-DD44E5F31DDC}"/>
              </a:ext>
            </a:extLst>
          </p:cNvPr>
          <p:cNvSpPr txBox="1"/>
          <p:nvPr/>
        </p:nvSpPr>
        <p:spPr>
          <a:xfrm>
            <a:off x="580768" y="518984"/>
            <a:ext cx="2273643" cy="369332"/>
          </a:xfrm>
          <a:prstGeom prst="rect">
            <a:avLst/>
          </a:prstGeom>
          <a:noFill/>
        </p:spPr>
        <p:txBody>
          <a:bodyPr wrap="square" rtlCol="0">
            <a:spAutoFit/>
          </a:bodyPr>
          <a:lstStyle/>
          <a:p>
            <a:r>
              <a:rPr lang="zh-CN" altLang="en-US" dirty="0"/>
              <a:t>实验</a:t>
            </a:r>
            <a:r>
              <a:rPr lang="en-US" altLang="zh-CN" dirty="0"/>
              <a:t>1</a:t>
            </a:r>
            <a:r>
              <a:rPr lang="zh-CN" altLang="en-US" dirty="0"/>
              <a:t>：继电器实验</a:t>
            </a:r>
          </a:p>
        </p:txBody>
      </p:sp>
      <p:pic>
        <p:nvPicPr>
          <p:cNvPr id="5" name="继电器实验">
            <a:hlinkClick r:id="" action="ppaction://media"/>
            <a:extLst>
              <a:ext uri="{FF2B5EF4-FFF2-40B4-BE49-F238E27FC236}">
                <a16:creationId xmlns:a16="http://schemas.microsoft.com/office/drawing/2014/main" id="{13EB47C2-9258-D234-7DF9-B90FADCE19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011382" y="1352983"/>
            <a:ext cx="10169236" cy="4744761"/>
          </a:xfrm>
          <a:prstGeom prst="rect">
            <a:avLst/>
          </a:prstGeom>
        </p:spPr>
      </p:pic>
    </p:spTree>
    <p:extLst>
      <p:ext uri="{BB962C8B-B14F-4D97-AF65-F5344CB8AC3E}">
        <p14:creationId xmlns:p14="http://schemas.microsoft.com/office/powerpoint/2010/main" val="3429254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9C77E27-303E-B5E1-F926-DD44E5F31DDC}"/>
              </a:ext>
            </a:extLst>
          </p:cNvPr>
          <p:cNvSpPr txBox="1"/>
          <p:nvPr/>
        </p:nvSpPr>
        <p:spPr>
          <a:xfrm>
            <a:off x="580768" y="518984"/>
            <a:ext cx="2273643" cy="369332"/>
          </a:xfrm>
          <a:prstGeom prst="rect">
            <a:avLst/>
          </a:prstGeom>
          <a:noFill/>
        </p:spPr>
        <p:txBody>
          <a:bodyPr wrap="square" rtlCol="0">
            <a:spAutoFit/>
          </a:bodyPr>
          <a:lstStyle/>
          <a:p>
            <a:r>
              <a:rPr lang="zh-CN" altLang="en-US" dirty="0"/>
              <a:t>实验</a:t>
            </a:r>
            <a:r>
              <a:rPr lang="en-US" altLang="zh-CN" dirty="0"/>
              <a:t>2</a:t>
            </a:r>
            <a:r>
              <a:rPr lang="zh-CN" altLang="en-US" dirty="0"/>
              <a:t>：霍尔开关</a:t>
            </a:r>
            <a:endParaRPr lang="en-US" altLang="zh-CN" dirty="0"/>
          </a:p>
        </p:txBody>
      </p:sp>
      <p:pic>
        <p:nvPicPr>
          <p:cNvPr id="2" name="霍尔传感器实验">
            <a:hlinkClick r:id="" action="ppaction://media"/>
            <a:extLst>
              <a:ext uri="{FF2B5EF4-FFF2-40B4-BE49-F238E27FC236}">
                <a16:creationId xmlns:a16="http://schemas.microsoft.com/office/drawing/2014/main" id="{95734892-9A00-EE56-445A-7582C261009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19200" y="1514908"/>
            <a:ext cx="9753600" cy="4511675"/>
          </a:xfrm>
          <a:prstGeom prst="rect">
            <a:avLst/>
          </a:prstGeom>
        </p:spPr>
      </p:pic>
    </p:spTree>
    <p:extLst>
      <p:ext uri="{BB962C8B-B14F-4D97-AF65-F5344CB8AC3E}">
        <p14:creationId xmlns:p14="http://schemas.microsoft.com/office/powerpoint/2010/main" val="3465013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6CA1C3BC-64C5-B514-55CB-7EC79ED11A32}"/>
              </a:ext>
            </a:extLst>
          </p:cNvPr>
          <p:cNvSpPr txBox="1"/>
          <p:nvPr/>
        </p:nvSpPr>
        <p:spPr>
          <a:xfrm>
            <a:off x="618836" y="794327"/>
            <a:ext cx="1514764" cy="369332"/>
          </a:xfrm>
          <a:prstGeom prst="rect">
            <a:avLst/>
          </a:prstGeom>
          <a:noFill/>
        </p:spPr>
        <p:txBody>
          <a:bodyPr wrap="square" rtlCol="0">
            <a:spAutoFit/>
          </a:bodyPr>
          <a:lstStyle/>
          <a:p>
            <a:r>
              <a:rPr lang="zh-CN" altLang="en-US" b="1" i="1" dirty="0"/>
              <a:t>问题探究：</a:t>
            </a:r>
          </a:p>
        </p:txBody>
      </p:sp>
      <p:sp>
        <p:nvSpPr>
          <p:cNvPr id="5" name="文本框 4">
            <a:extLst>
              <a:ext uri="{FF2B5EF4-FFF2-40B4-BE49-F238E27FC236}">
                <a16:creationId xmlns:a16="http://schemas.microsoft.com/office/drawing/2014/main" id="{C53178DF-C0AE-AC95-B648-AF199863868A}"/>
              </a:ext>
            </a:extLst>
          </p:cNvPr>
          <p:cNvSpPr txBox="1"/>
          <p:nvPr/>
        </p:nvSpPr>
        <p:spPr>
          <a:xfrm>
            <a:off x="618836" y="1893454"/>
            <a:ext cx="11047153" cy="646331"/>
          </a:xfrm>
          <a:prstGeom prst="rect">
            <a:avLst/>
          </a:prstGeom>
          <a:noFill/>
        </p:spPr>
        <p:txBody>
          <a:bodyPr wrap="square" rtlCol="0">
            <a:spAutoFit/>
          </a:bodyPr>
          <a:lstStyle/>
          <a:p>
            <a:r>
              <a:rPr lang="zh-CN" altLang="en-US" dirty="0"/>
              <a:t>疑问：在进行霍尔开关的实验的时候我发现本次使用的霍尔传感器仅仅对磁铁的一面敏感，猜测可能是因为只对磁铁的一极敏感</a:t>
            </a:r>
          </a:p>
        </p:txBody>
      </p:sp>
      <p:sp>
        <p:nvSpPr>
          <p:cNvPr id="6" name="文本框 5">
            <a:extLst>
              <a:ext uri="{FF2B5EF4-FFF2-40B4-BE49-F238E27FC236}">
                <a16:creationId xmlns:a16="http://schemas.microsoft.com/office/drawing/2014/main" id="{B621521E-DB4E-3986-49B1-261452CC41CF}"/>
              </a:ext>
            </a:extLst>
          </p:cNvPr>
          <p:cNvSpPr txBox="1"/>
          <p:nvPr/>
        </p:nvSpPr>
        <p:spPr>
          <a:xfrm flipH="1">
            <a:off x="618836" y="2887055"/>
            <a:ext cx="11047153" cy="2862322"/>
          </a:xfrm>
          <a:prstGeom prst="rect">
            <a:avLst/>
          </a:prstGeom>
          <a:noFill/>
        </p:spPr>
        <p:txBody>
          <a:bodyPr wrap="square" rtlCol="0">
            <a:spAutoFit/>
          </a:bodyPr>
          <a:lstStyle/>
          <a:p>
            <a:r>
              <a:rPr lang="zh-CN" altLang="en-US" b="1" dirty="0"/>
              <a:t>查询资料后发现这个应该是属于“单极霍尔开关”，资料如下</a:t>
            </a:r>
            <a:endParaRPr lang="en-US" altLang="zh-CN" b="1" dirty="0"/>
          </a:p>
          <a:p>
            <a:endParaRPr lang="en-US" altLang="zh-CN" b="1" dirty="0"/>
          </a:p>
          <a:p>
            <a:r>
              <a:rPr lang="zh-CN" altLang="en-US" b="1" dirty="0"/>
              <a:t>按照霍尔开关的感应方式可将它们分为：单极性霍尔开关、双极性霍尔开关、全极性霍尔开关。</a:t>
            </a:r>
            <a:endParaRPr lang="zh-CN" altLang="en-US" dirty="0"/>
          </a:p>
          <a:p>
            <a:r>
              <a:rPr lang="zh-CN" altLang="en-US" dirty="0"/>
              <a:t>       单极性霍尔开关的感应方式：磁场的一个磁极靠近它，输出低电位电压（低电平）或关的信号，磁场磁极离开它输出高电位电压（高电平）或开的信号，但要注意的是，单极性霍尔开关它会指定某磁极感应才有效，一般是正面感应磁场</a:t>
            </a:r>
            <a:r>
              <a:rPr lang="en-US" altLang="zh-CN" dirty="0"/>
              <a:t>S</a:t>
            </a:r>
            <a:r>
              <a:rPr lang="zh-CN" altLang="en-US" dirty="0"/>
              <a:t>极，反面感应</a:t>
            </a:r>
            <a:r>
              <a:rPr lang="en-US" altLang="zh-CN" dirty="0"/>
              <a:t>N</a:t>
            </a:r>
            <a:r>
              <a:rPr lang="zh-CN" altLang="en-US" dirty="0"/>
              <a:t>极。</a:t>
            </a:r>
          </a:p>
          <a:p>
            <a:r>
              <a:rPr lang="zh-CN" altLang="en-US" dirty="0"/>
              <a:t>       双极性霍尔开关的感应方式：因为磁场有两个磁极</a:t>
            </a:r>
            <a:r>
              <a:rPr lang="en-US" altLang="zh-CN" dirty="0"/>
              <a:t>N</a:t>
            </a:r>
            <a:r>
              <a:rPr lang="zh-CN" altLang="en-US" dirty="0"/>
              <a:t>、</a:t>
            </a:r>
            <a:r>
              <a:rPr lang="en-US" altLang="zh-CN" dirty="0"/>
              <a:t>S</a:t>
            </a:r>
            <a:r>
              <a:rPr lang="zh-CN" altLang="en-US" dirty="0"/>
              <a:t>（正磁或负磁），所以两个磁极分别控制双极性霍尔开关的开和关（高低电平），它一般具有锁定的作用，也就是说当磁极离开后，霍尔输出信号不发生改变，直到另一个磁极感应。另外，双极性霍尔开关的初始状态是随机输出，有可能是高电平，也有可能是低电平。</a:t>
            </a:r>
          </a:p>
        </p:txBody>
      </p:sp>
    </p:spTree>
    <p:extLst>
      <p:ext uri="{BB962C8B-B14F-4D97-AF65-F5344CB8AC3E}">
        <p14:creationId xmlns:p14="http://schemas.microsoft.com/office/powerpoint/2010/main" val="387612634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262</Words>
  <Application>Microsoft Office PowerPoint</Application>
  <PresentationFormat>宽屏</PresentationFormat>
  <Paragraphs>9</Paragraphs>
  <Slides>3</Slides>
  <Notes>0</Notes>
  <HiddenSlides>0</HiddenSlides>
  <MMClips>2</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vt:i4>
      </vt:variant>
    </vt:vector>
  </HeadingPairs>
  <TitlesOfParts>
    <vt:vector size="7" baseType="lpstr">
      <vt:lpstr>等线</vt:lpstr>
      <vt:lpstr>等线 Light</vt:lpstr>
      <vt:lpstr>Arial</vt:lpstr>
      <vt:lpstr>Office 主题​​</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秦华谦</dc:creator>
  <cp:lastModifiedBy>秦华谦</cp:lastModifiedBy>
  <cp:revision>2</cp:revision>
  <dcterms:created xsi:type="dcterms:W3CDTF">2023-06-05T00:14:45Z</dcterms:created>
  <dcterms:modified xsi:type="dcterms:W3CDTF">2023-06-05T00:20:10Z</dcterms:modified>
</cp:coreProperties>
</file>

<file path=docProps/thumbnail.jpeg>
</file>